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5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09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1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32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7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000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59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1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0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3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D9BD6-4C3D-42A4-8F23-2D9593CBBFB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D3403-CB13-4D81-9E35-E615AC90F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8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51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32" y="283464"/>
            <a:ext cx="4419600" cy="6096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667000" y="2819400"/>
            <a:ext cx="762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800600" y="2895600"/>
            <a:ext cx="838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667000" y="381000"/>
            <a:ext cx="3962400" cy="213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67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4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2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85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922" y="0"/>
            <a:ext cx="34201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08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888" y="0"/>
            <a:ext cx="3188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6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265" y="0"/>
            <a:ext cx="3549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8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843" y="0"/>
            <a:ext cx="3370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61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447800"/>
            <a:ext cx="3111557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r-IN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Thaks </a:t>
            </a:r>
            <a:endParaRPr lang="mr-IN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mr-IN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Like </a:t>
            </a:r>
            <a:endParaRPr lang="mr-IN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mr-IN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Subscribe </a:t>
            </a:r>
            <a:endParaRPr lang="mr-IN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mr-IN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Share </a:t>
            </a:r>
            <a:endParaRPr lang="mr-IN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mr-IN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3697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</Words>
  <Application>Microsoft Office PowerPoint</Application>
  <PresentationFormat>On-screen Show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2024-07-04T16:43:31Z</dcterms:created>
  <dcterms:modified xsi:type="dcterms:W3CDTF">2024-07-04T16:54:11Z</dcterms:modified>
</cp:coreProperties>
</file>